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  <p:sldId id="257" r:id="rId5"/>
    <p:sldId id="265" r:id="rId6"/>
    <p:sldId id="267" r:id="rId7"/>
    <p:sldId id="263" r:id="rId8"/>
    <p:sldId id="266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E54EEF-6A3F-4BD6-9534-C5F8FCBAB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r="7368" b="75217"/>
          <a:stretch/>
        </p:blipFill>
        <p:spPr>
          <a:xfrm>
            <a:off x="1600200" y="934278"/>
            <a:ext cx="8623855" cy="358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6374BF-A804-4A45-83A1-2409263878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4" t="32174" r="6551" b="50000"/>
          <a:stretch/>
        </p:blipFill>
        <p:spPr>
          <a:xfrm>
            <a:off x="1454426" y="1480930"/>
            <a:ext cx="8781823" cy="30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CED386-F33C-408E-A906-1C4E299DD9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4637" r="6959" b="8262"/>
          <a:stretch/>
        </p:blipFill>
        <p:spPr>
          <a:xfrm>
            <a:off x="2387286" y="755374"/>
            <a:ext cx="811351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47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D367F2-C259-4E4A-9743-291A10AA04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t="6944" r="8408" b="55230"/>
          <a:stretch/>
        </p:blipFill>
        <p:spPr>
          <a:xfrm>
            <a:off x="2753139" y="621195"/>
            <a:ext cx="7996715" cy="51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D367F2-C259-4E4A-9743-291A10AA04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46899" r="8922" b="10606"/>
          <a:stretch/>
        </p:blipFill>
        <p:spPr>
          <a:xfrm>
            <a:off x="2753139" y="621195"/>
            <a:ext cx="7996715" cy="578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2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E54EEF-6A3F-4BD6-9534-C5F8FCBAB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r="7368" b="75217"/>
          <a:stretch/>
        </p:blipFill>
        <p:spPr>
          <a:xfrm>
            <a:off x="1600200" y="934278"/>
            <a:ext cx="8623855" cy="358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2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1712BA-5A16-463B-92E0-50E65A371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t="12437" r="9653" b="55824"/>
          <a:stretch/>
        </p:blipFill>
        <p:spPr>
          <a:xfrm>
            <a:off x="2802834" y="675860"/>
            <a:ext cx="8784101" cy="487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1712BA-5A16-463B-92E0-50E65A371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44434" r="9069" b="8494"/>
          <a:stretch/>
        </p:blipFill>
        <p:spPr>
          <a:xfrm>
            <a:off x="2608281" y="0"/>
            <a:ext cx="8422885" cy="675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11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6F5FF0-620D-4893-B300-8CC59EA21F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" t="5930" r="7394" b="36962"/>
          <a:stretch/>
        </p:blipFill>
        <p:spPr>
          <a:xfrm>
            <a:off x="5019501" y="102140"/>
            <a:ext cx="7172499" cy="6653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E9EA70-797D-4699-B089-AA98A02B8C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5" t="61812" r="9743" b="8973"/>
          <a:stretch/>
        </p:blipFill>
        <p:spPr>
          <a:xfrm>
            <a:off x="106638" y="1945531"/>
            <a:ext cx="5421732" cy="284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8</cp:revision>
  <dcterms:created xsi:type="dcterms:W3CDTF">2020-08-07T08:50:12Z</dcterms:created>
  <dcterms:modified xsi:type="dcterms:W3CDTF">2020-08-11T17:13:44Z</dcterms:modified>
</cp:coreProperties>
</file>